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83" r:id="rId3"/>
    <p:sldId id="286" r:id="rId4"/>
    <p:sldId id="288" r:id="rId5"/>
    <p:sldId id="287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9">
          <p15:clr>
            <a:srgbClr val="A4A3A4"/>
          </p15:clr>
        </p15:guide>
        <p15:guide id="2" pos="3840">
          <p15:clr>
            <a:srgbClr val="A4A3A4"/>
          </p15:clr>
        </p15:guide>
        <p15:guide id="3" pos="528">
          <p15:clr>
            <a:srgbClr val="A4A3A4"/>
          </p15:clr>
        </p15:guide>
        <p15:guide id="4" pos="715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 欣钺" initials="王" lastIdx="1" clrIdx="0">
    <p:extLst>
      <p:ext uri="{19B8F6BF-5375-455C-9EA6-DF929625EA0E}">
        <p15:presenceInfo xmlns:p15="http://schemas.microsoft.com/office/powerpoint/2012/main" userId="72271134278693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F7F7F"/>
    <a:srgbClr val="941417"/>
    <a:srgbClr val="F6F6F6"/>
    <a:srgbClr val="00315E"/>
    <a:srgbClr val="34A1E0"/>
    <a:srgbClr val="0068BE"/>
    <a:srgbClr val="192F65"/>
    <a:srgbClr val="2D3841"/>
    <a:srgbClr val="204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99"/>
        <p:guide pos="3840"/>
        <p:guide pos="528"/>
        <p:guide pos="71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E7E72-B936-41BF-87AA-9F656F0AF043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AC819-B2AA-43E6-BBD1-EB32528E1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137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alphaModFix amt="2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2023/8/10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学校线稿图"/>
          <p:cNvPicPr>
            <a:picLocks noChangeAspect="1"/>
          </p:cNvPicPr>
          <p:nvPr userDrawn="1"/>
        </p:nvPicPr>
        <p:blipFill>
          <a:blip r:embed="rId13">
            <a:lum bright="70000" contrast="-70000"/>
          </a:blip>
          <a:srcRect t="54395" b="25859"/>
          <a:stretch>
            <a:fillRect/>
          </a:stretch>
        </p:blipFill>
        <p:spPr>
          <a:xfrm>
            <a:off x="0" y="4778375"/>
            <a:ext cx="12191365" cy="20796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75409e4104f67bd7041fd32beaed9b1"/>
          <p:cNvPicPr>
            <a:picLocks noChangeAspect="1"/>
          </p:cNvPicPr>
          <p:nvPr/>
        </p:nvPicPr>
        <p:blipFill>
          <a:blip r:embed="rId2">
            <a:lum bright="-48000" contrast="-48000"/>
          </a:blip>
          <a:stretch>
            <a:fillRect/>
          </a:stretch>
        </p:blipFill>
        <p:spPr>
          <a:xfrm>
            <a:off x="0" y="0"/>
            <a:ext cx="12192635" cy="68624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881533" y="885821"/>
            <a:ext cx="242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Electronic Association</a:t>
            </a:r>
          </a:p>
        </p:txBody>
      </p:sp>
      <p:sp>
        <p:nvSpPr>
          <p:cNvPr id="7" name="矩形 6"/>
          <p:cNvSpPr/>
          <p:nvPr/>
        </p:nvSpPr>
        <p:spPr>
          <a:xfrm>
            <a:off x="5381703" y="3123090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Sep 8, 2023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8119" y="1553111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>
                    <a:lumMod val="95000"/>
                  </a:schemeClr>
                </a:solidFill>
              </a:rPr>
              <a:t>中国计量大学计测</a:t>
            </a:r>
            <a:endParaRPr lang="en-US" altLang="zh-CN" sz="48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bg1">
                    <a:lumMod val="95000"/>
                  </a:schemeClr>
                </a:solidFill>
              </a:rPr>
              <a:t>电子协会</a:t>
            </a:r>
          </a:p>
        </p:txBody>
      </p:sp>
      <p:pic>
        <p:nvPicPr>
          <p:cNvPr id="8" name="图片 7" descr="xiaohui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30" y="5751195"/>
            <a:ext cx="2135505" cy="6362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01F89F96-A9A2-1DBA-BF33-8BAC5672F059}"/>
              </a:ext>
            </a:extLst>
          </p:cNvPr>
          <p:cNvGrpSpPr/>
          <p:nvPr/>
        </p:nvGrpSpPr>
        <p:grpSpPr>
          <a:xfrm>
            <a:off x="135524" y="6172200"/>
            <a:ext cx="2205451" cy="540955"/>
            <a:chOff x="4479620" y="3066254"/>
            <a:chExt cx="3091691" cy="94266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F4CB452-2CEE-5B25-B235-6A65915FE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620" y="3066254"/>
              <a:ext cx="891278" cy="942666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112F80E-1E7A-3A46-3F5C-C703DC325F9F}"/>
                </a:ext>
              </a:extLst>
            </p:cNvPr>
            <p:cNvSpPr txBox="1"/>
            <p:nvPr/>
          </p:nvSpPr>
          <p:spPr>
            <a:xfrm>
              <a:off x="5370898" y="3215788"/>
              <a:ext cx="2200413" cy="643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计测电子协会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4D517774-CD20-09B1-C203-C3613432D8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65" t="48012" r="52987" b="18492"/>
          <a:stretch/>
        </p:blipFill>
        <p:spPr>
          <a:xfrm>
            <a:off x="273592" y="1340131"/>
            <a:ext cx="2787588" cy="22970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D1B09D-26B8-40F6-5C73-8E35CEEAC910}"/>
              </a:ext>
            </a:extLst>
          </p:cNvPr>
          <p:cNvSpPr txBox="1"/>
          <p:nvPr/>
        </p:nvSpPr>
        <p:spPr>
          <a:xfrm>
            <a:off x="192650" y="423323"/>
            <a:ext cx="71653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本节需要：</a:t>
            </a:r>
            <a:r>
              <a:rPr lang="en-US" altLang="zh-CN" sz="4800" dirty="0"/>
              <a:t>1.</a:t>
            </a:r>
            <a:r>
              <a:rPr lang="zh-CN" altLang="en-US" sz="4800" dirty="0"/>
              <a:t>一台电脑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4CF36A4-238C-7665-D0FB-280413CE8701}"/>
              </a:ext>
            </a:extLst>
          </p:cNvPr>
          <p:cNvSpPr txBox="1"/>
          <p:nvPr/>
        </p:nvSpPr>
        <p:spPr>
          <a:xfrm>
            <a:off x="3300877" y="1444256"/>
            <a:ext cx="8593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2.</a:t>
            </a:r>
            <a:r>
              <a:rPr lang="zh-CN" altLang="en-US" sz="4800" dirty="0"/>
              <a:t>一块</a:t>
            </a:r>
            <a:r>
              <a:rPr lang="en-US" altLang="zh-CN" sz="4800" dirty="0"/>
              <a:t>STM32F1RC</a:t>
            </a:r>
            <a:r>
              <a:rPr lang="zh-CN" altLang="en-US" sz="4800" dirty="0"/>
              <a:t>系列开发板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186B83B-4499-6786-1F40-91BA6D324CA1}"/>
              </a:ext>
            </a:extLst>
          </p:cNvPr>
          <p:cNvSpPr txBox="1"/>
          <p:nvPr/>
        </p:nvSpPr>
        <p:spPr>
          <a:xfrm>
            <a:off x="3300877" y="2488680"/>
            <a:ext cx="83361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3.</a:t>
            </a:r>
            <a:r>
              <a:rPr lang="zh-CN" altLang="en-US" sz="4800" dirty="0"/>
              <a:t>一个烧录器（</a:t>
            </a:r>
            <a:r>
              <a:rPr lang="en-US" altLang="zh-CN" sz="4800" dirty="0"/>
              <a:t>ST-link</a:t>
            </a:r>
            <a:r>
              <a:rPr lang="zh-CN" altLang="en-US" sz="4800" dirty="0"/>
              <a:t>或者</a:t>
            </a:r>
            <a:r>
              <a:rPr lang="en-US" altLang="zh-CN" sz="4800" dirty="0"/>
              <a:t>DAP-link</a:t>
            </a:r>
            <a:r>
              <a:rPr lang="zh-CN" altLang="en-US" sz="4800" dirty="0"/>
              <a:t>都可以，我个人推荐</a:t>
            </a:r>
            <a:r>
              <a:rPr lang="en-US" altLang="zh-CN" sz="4800" dirty="0"/>
              <a:t>DAP-link</a:t>
            </a:r>
            <a:r>
              <a:rPr lang="zh-CN" altLang="en-US" sz="4800" dirty="0"/>
              <a:t>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BF0896E-5CE3-A2D6-1425-EC9F59B31212}"/>
              </a:ext>
            </a:extLst>
          </p:cNvPr>
          <p:cNvSpPr txBox="1"/>
          <p:nvPr/>
        </p:nvSpPr>
        <p:spPr>
          <a:xfrm>
            <a:off x="636351" y="3793330"/>
            <a:ext cx="2544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STM32F103RCT6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DB3DB67-82B3-FB56-8A77-D6A7983523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59" t="25140" r="11785" b="24583"/>
          <a:stretch/>
        </p:blipFill>
        <p:spPr>
          <a:xfrm rot="16200000">
            <a:off x="1051292" y="3306646"/>
            <a:ext cx="1232188" cy="344805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645CE0A5-A310-B5FE-E25E-9504265E5B15}"/>
              </a:ext>
            </a:extLst>
          </p:cNvPr>
          <p:cNvSpPr txBox="1"/>
          <p:nvPr/>
        </p:nvSpPr>
        <p:spPr>
          <a:xfrm>
            <a:off x="943300" y="5627089"/>
            <a:ext cx="2544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DAP-link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738FB8-A389-DC77-8FCC-2BFAB340EF6A}"/>
              </a:ext>
            </a:extLst>
          </p:cNvPr>
          <p:cNvSpPr txBox="1"/>
          <p:nvPr/>
        </p:nvSpPr>
        <p:spPr>
          <a:xfrm>
            <a:off x="3391413" y="4787215"/>
            <a:ext cx="7661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+mj-ea"/>
                <a:ea typeface="+mj-ea"/>
              </a:rPr>
              <a:t>4.</a:t>
            </a:r>
            <a:r>
              <a:rPr lang="zh-CN" altLang="en-US" sz="4800" dirty="0">
                <a:latin typeface="+mj-ea"/>
                <a:ea typeface="+mj-ea"/>
              </a:rPr>
              <a:t>蜂鸣器模块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5D50A8-CE21-21EB-4571-3AEC6C79A2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38" t="46730" r="9560" b="24619"/>
          <a:stretch/>
        </p:blipFill>
        <p:spPr>
          <a:xfrm>
            <a:off x="7357971" y="4381632"/>
            <a:ext cx="4971495" cy="196480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A12876F-3464-9113-08EC-D73E00F214E4}"/>
              </a:ext>
            </a:extLst>
          </p:cNvPr>
          <p:cNvSpPr txBox="1"/>
          <p:nvPr/>
        </p:nvSpPr>
        <p:spPr>
          <a:xfrm>
            <a:off x="9037468" y="6141012"/>
            <a:ext cx="1908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蜂鸣器模块</a:t>
            </a:r>
          </a:p>
        </p:txBody>
      </p:sp>
    </p:spTree>
    <p:extLst>
      <p:ext uri="{BB962C8B-B14F-4D97-AF65-F5344CB8AC3E}">
        <p14:creationId xmlns:p14="http://schemas.microsoft.com/office/powerpoint/2010/main" val="98552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01F89F96-A9A2-1DBA-BF33-8BAC5672F059}"/>
              </a:ext>
            </a:extLst>
          </p:cNvPr>
          <p:cNvGrpSpPr/>
          <p:nvPr/>
        </p:nvGrpSpPr>
        <p:grpSpPr>
          <a:xfrm>
            <a:off x="135524" y="6172200"/>
            <a:ext cx="2205451" cy="540955"/>
            <a:chOff x="4479620" y="3066254"/>
            <a:chExt cx="3091691" cy="94266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F4CB452-2CEE-5B25-B235-6A65915FE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620" y="3066254"/>
              <a:ext cx="891278" cy="942666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112F80E-1E7A-3A46-3F5C-C703DC325F9F}"/>
                </a:ext>
              </a:extLst>
            </p:cNvPr>
            <p:cNvSpPr txBox="1"/>
            <p:nvPr/>
          </p:nvSpPr>
          <p:spPr>
            <a:xfrm>
              <a:off x="5370898" y="3215788"/>
              <a:ext cx="2200413" cy="643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计测电子协会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C36698B-FE4D-FB50-DBF9-FD9FB1276AF1}"/>
              </a:ext>
            </a:extLst>
          </p:cNvPr>
          <p:cNvSpPr txBox="1"/>
          <p:nvPr/>
        </p:nvSpPr>
        <p:spPr>
          <a:xfrm>
            <a:off x="1766657" y="1577286"/>
            <a:ext cx="5131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啥是</a:t>
            </a:r>
            <a:r>
              <a:rPr lang="en-US" altLang="zh-CN" sz="5400" dirty="0"/>
              <a:t>GPIO?</a:t>
            </a:r>
            <a:endParaRPr lang="zh-CN" altLang="en-US" sz="5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11BFD2-559E-B070-BF91-9F7FF61565D6}"/>
              </a:ext>
            </a:extLst>
          </p:cNvPr>
          <p:cNvSpPr txBox="1"/>
          <p:nvPr/>
        </p:nvSpPr>
        <p:spPr>
          <a:xfrm>
            <a:off x="4980373" y="3151573"/>
            <a:ext cx="54331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I/O</a:t>
            </a:r>
            <a:r>
              <a:rPr lang="zh-CN" altLang="en-US" sz="4800" dirty="0"/>
              <a:t>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CB7B1D-71A7-1ED6-5EA6-6D1DEE8820FC}"/>
              </a:ext>
            </a:extLst>
          </p:cNvPr>
          <p:cNvSpPr txBox="1"/>
          <p:nvPr/>
        </p:nvSpPr>
        <p:spPr>
          <a:xfrm>
            <a:off x="7528264" y="2085117"/>
            <a:ext cx="6320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默认</a:t>
            </a:r>
            <a:r>
              <a:rPr lang="en-US" altLang="zh-CN" sz="4800" dirty="0"/>
              <a:t>/</a:t>
            </a:r>
            <a:r>
              <a:rPr lang="zh-CN" altLang="en-US" sz="4800" dirty="0"/>
              <a:t>复用？</a:t>
            </a:r>
          </a:p>
        </p:txBody>
      </p:sp>
    </p:spTree>
    <p:extLst>
      <p:ext uri="{BB962C8B-B14F-4D97-AF65-F5344CB8AC3E}">
        <p14:creationId xmlns:p14="http://schemas.microsoft.com/office/powerpoint/2010/main" val="421868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01F89F96-A9A2-1DBA-BF33-8BAC5672F059}"/>
              </a:ext>
            </a:extLst>
          </p:cNvPr>
          <p:cNvGrpSpPr/>
          <p:nvPr/>
        </p:nvGrpSpPr>
        <p:grpSpPr>
          <a:xfrm>
            <a:off x="135524" y="6172200"/>
            <a:ext cx="2205451" cy="540955"/>
            <a:chOff x="4479620" y="3066254"/>
            <a:chExt cx="3091691" cy="94266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F4CB452-2CEE-5B25-B235-6A65915FE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620" y="3066254"/>
              <a:ext cx="891278" cy="942666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112F80E-1E7A-3A46-3F5C-C703DC325F9F}"/>
                </a:ext>
              </a:extLst>
            </p:cNvPr>
            <p:cNvSpPr txBox="1"/>
            <p:nvPr/>
          </p:nvSpPr>
          <p:spPr>
            <a:xfrm>
              <a:off x="5370898" y="3215788"/>
              <a:ext cx="2200413" cy="643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计测电子协会</a:t>
              </a: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A518A2B1-9692-B3B9-D8C8-E6C2CE0C7757}"/>
              </a:ext>
            </a:extLst>
          </p:cNvPr>
          <p:cNvSpPr txBox="1"/>
          <p:nvPr/>
        </p:nvSpPr>
        <p:spPr>
          <a:xfrm>
            <a:off x="1624614" y="1207363"/>
            <a:ext cx="64363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模拟量：</a:t>
            </a:r>
            <a:endParaRPr lang="en-US" altLang="zh-CN" sz="4800" dirty="0"/>
          </a:p>
          <a:p>
            <a:r>
              <a:rPr lang="zh-CN" altLang="en-US" sz="4800" dirty="0"/>
              <a:t>数字量：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02C01C-4C5A-6C21-9E76-BEF887FDA351}"/>
              </a:ext>
            </a:extLst>
          </p:cNvPr>
          <p:cNvSpPr txBox="1"/>
          <p:nvPr/>
        </p:nvSpPr>
        <p:spPr>
          <a:xfrm>
            <a:off x="1624614" y="3213717"/>
            <a:ext cx="2343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推挽、</a:t>
            </a:r>
            <a:endParaRPr lang="en-US" altLang="zh-CN" sz="4800" dirty="0"/>
          </a:p>
          <a:p>
            <a:r>
              <a:rPr lang="zh-CN" altLang="en-US" sz="4800" dirty="0"/>
              <a:t>开漏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458717-4567-B8DD-1034-75F08879A4EB}"/>
              </a:ext>
            </a:extLst>
          </p:cNvPr>
          <p:cNvSpPr txBox="1"/>
          <p:nvPr/>
        </p:nvSpPr>
        <p:spPr>
          <a:xfrm>
            <a:off x="4367814" y="3167550"/>
            <a:ext cx="5859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上拉、下拉、浮空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93E4A46-FFBA-F184-4558-C4536265E730}"/>
              </a:ext>
            </a:extLst>
          </p:cNvPr>
          <p:cNvSpPr txBox="1"/>
          <p:nvPr/>
        </p:nvSpPr>
        <p:spPr>
          <a:xfrm>
            <a:off x="5477522" y="1305017"/>
            <a:ext cx="5726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/>
              <a:t>高电平、低电平</a:t>
            </a:r>
          </a:p>
        </p:txBody>
      </p:sp>
    </p:spTree>
    <p:extLst>
      <p:ext uri="{BB962C8B-B14F-4D97-AF65-F5344CB8AC3E}">
        <p14:creationId xmlns:p14="http://schemas.microsoft.com/office/powerpoint/2010/main" val="3805984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01F89F96-A9A2-1DBA-BF33-8BAC5672F059}"/>
              </a:ext>
            </a:extLst>
          </p:cNvPr>
          <p:cNvGrpSpPr/>
          <p:nvPr/>
        </p:nvGrpSpPr>
        <p:grpSpPr>
          <a:xfrm>
            <a:off x="135524" y="6172200"/>
            <a:ext cx="2205451" cy="540955"/>
            <a:chOff x="4479620" y="3066254"/>
            <a:chExt cx="3091691" cy="94266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F4CB452-2CEE-5B25-B235-6A65915FE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620" y="3066254"/>
              <a:ext cx="891278" cy="942666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112F80E-1E7A-3A46-3F5C-C703DC325F9F}"/>
                </a:ext>
              </a:extLst>
            </p:cNvPr>
            <p:cNvSpPr txBox="1"/>
            <p:nvPr/>
          </p:nvSpPr>
          <p:spPr>
            <a:xfrm>
              <a:off x="5370898" y="3215788"/>
              <a:ext cx="2200413" cy="643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计测电子协会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F02A1497-8D3F-E3E5-94BC-C5970ACE2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7888"/>
            <a:ext cx="12192000" cy="623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1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75409e4104f67bd7041fd32beaed9b1"/>
          <p:cNvPicPr>
            <a:picLocks noChangeAspect="1"/>
          </p:cNvPicPr>
          <p:nvPr/>
        </p:nvPicPr>
        <p:blipFill>
          <a:blip r:embed="rId2">
            <a:lum bright="-48000" contrast="-48000"/>
          </a:blip>
          <a:stretch>
            <a:fillRect/>
          </a:stretch>
        </p:blipFill>
        <p:spPr>
          <a:xfrm>
            <a:off x="0" y="0"/>
            <a:ext cx="12192635" cy="68624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42002" y="12973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80187" y="175377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THANK YOU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xiaohui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360" y="5751195"/>
            <a:ext cx="1789430" cy="533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推广策划方案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112</Words>
  <Application>Microsoft Office PowerPoint</Application>
  <PresentationFormat>宽屏</PresentationFormat>
  <Paragraphs>26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微软雅黑</vt:lpstr>
      <vt:lpstr>Arial</vt:lpstr>
      <vt:lpstr>推广策划方案主题​​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王 欣钺</cp:lastModifiedBy>
  <cp:revision>47</cp:revision>
  <dcterms:created xsi:type="dcterms:W3CDTF">2021-11-30T04:07:00Z</dcterms:created>
  <dcterms:modified xsi:type="dcterms:W3CDTF">2023-08-10T05:29:56Z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2906A4E724B442F493AA57B4CFAFDE40</vt:lpwstr>
  </property>
</Properties>
</file>

<file path=docProps/thumbnail.jpeg>
</file>